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3" r:id="rId3"/>
    <p:sldId id="260" r:id="rId4"/>
    <p:sldId id="257" r:id="rId5"/>
    <p:sldId id="264" r:id="rId6"/>
    <p:sldId id="266" r:id="rId7"/>
    <p:sldId id="265" r:id="rId8"/>
    <p:sldId id="261" r:id="rId9"/>
    <p:sldId id="267" r:id="rId10"/>
    <p:sldId id="26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824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FAC3F-66A6-4442-BC7D-2F990AD0623D}" type="datetimeFigureOut">
              <a:rPr lang="en-US" smtClean="0"/>
              <a:t>11/27/2011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4BD4B-7667-45DB-B760-B09F2CDE74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340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FAC3F-66A6-4442-BC7D-2F990AD0623D}" type="datetimeFigureOut">
              <a:rPr lang="en-US" smtClean="0"/>
              <a:t>11/27/2011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4BD4B-7667-45DB-B760-B09F2CDE74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510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FAC3F-66A6-4442-BC7D-2F990AD0623D}" type="datetimeFigureOut">
              <a:rPr lang="en-US" smtClean="0"/>
              <a:t>11/27/2011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4BD4B-7667-45DB-B760-B09F2CDE74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414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FAC3F-66A6-4442-BC7D-2F990AD0623D}" type="datetimeFigureOut">
              <a:rPr lang="en-US" smtClean="0"/>
              <a:t>11/27/2011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4BD4B-7667-45DB-B760-B09F2CDE74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126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FAC3F-66A6-4442-BC7D-2F990AD0623D}" type="datetimeFigureOut">
              <a:rPr lang="en-US" smtClean="0"/>
              <a:t>11/27/2011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4BD4B-7667-45DB-B760-B09F2CDE74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450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FAC3F-66A6-4442-BC7D-2F990AD0623D}" type="datetimeFigureOut">
              <a:rPr lang="en-US" smtClean="0"/>
              <a:t>11/27/2011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4BD4B-7667-45DB-B760-B09F2CDE74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323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FAC3F-66A6-4442-BC7D-2F990AD0623D}" type="datetimeFigureOut">
              <a:rPr lang="en-US" smtClean="0"/>
              <a:t>11/27/2011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4BD4B-7667-45DB-B760-B09F2CDE74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455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FAC3F-66A6-4442-BC7D-2F990AD0623D}" type="datetimeFigureOut">
              <a:rPr lang="en-US" smtClean="0"/>
              <a:t>11/27/2011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4BD4B-7667-45DB-B760-B09F2CDE74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339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FAC3F-66A6-4442-BC7D-2F990AD0623D}" type="datetimeFigureOut">
              <a:rPr lang="en-US" smtClean="0"/>
              <a:t>11/27/2011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4BD4B-7667-45DB-B760-B09F2CDE74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242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FAC3F-66A6-4442-BC7D-2F990AD0623D}" type="datetimeFigureOut">
              <a:rPr lang="en-US" smtClean="0"/>
              <a:t>11/27/2011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4BD4B-7667-45DB-B760-B09F2CDE74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468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FAC3F-66A6-4442-BC7D-2F990AD0623D}" type="datetimeFigureOut">
              <a:rPr lang="en-US" smtClean="0"/>
              <a:t>11/27/2011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4BD4B-7667-45DB-B760-B09F2CDE74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519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AFAC3F-66A6-4442-BC7D-2F990AD0623D}" type="datetimeFigureOut">
              <a:rPr lang="en-US" smtClean="0"/>
              <a:t>11/27/2011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64BD4B-7667-45DB-B760-B09F2CDE74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487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8600" y="304800"/>
            <a:ext cx="9144000" cy="7255163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4238" y="-20782"/>
            <a:ext cx="2059762" cy="1849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4867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6" t="-2329" r="76" b="2329"/>
          <a:stretch/>
        </p:blipFill>
        <p:spPr>
          <a:xfrm>
            <a:off x="0" y="-801756"/>
            <a:ext cx="9143999" cy="7735956"/>
          </a:xfrm>
        </p:spPr>
      </p:pic>
      <p:sp>
        <p:nvSpPr>
          <p:cNvPr id="3" name="Flowchart: Terminator 2"/>
          <p:cNvSpPr/>
          <p:nvPr/>
        </p:nvSpPr>
        <p:spPr>
          <a:xfrm>
            <a:off x="2667000" y="5237018"/>
            <a:ext cx="3276600" cy="304800"/>
          </a:xfrm>
          <a:prstGeom prst="flowChartTerminator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836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57855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Donut 5"/>
          <p:cNvSpPr/>
          <p:nvPr/>
        </p:nvSpPr>
        <p:spPr>
          <a:xfrm>
            <a:off x="5250873" y="533400"/>
            <a:ext cx="2286000" cy="1447800"/>
          </a:xfrm>
          <a:prstGeom prst="donu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Vision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Down Arrow 6"/>
          <p:cNvSpPr/>
          <p:nvPr/>
        </p:nvSpPr>
        <p:spPr>
          <a:xfrm>
            <a:off x="2971800" y="1676400"/>
            <a:ext cx="2438400" cy="2476500"/>
          </a:xfrm>
          <a:prstGeom prst="downArrow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C00000"/>
                </a:solidFill>
              </a:rPr>
              <a:t>Change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" name="Explosion 1 7"/>
          <p:cNvSpPr/>
          <p:nvPr/>
        </p:nvSpPr>
        <p:spPr>
          <a:xfrm>
            <a:off x="685800" y="533400"/>
            <a:ext cx="2705100" cy="1905000"/>
          </a:xfrm>
          <a:prstGeom prst="irregularSeal1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2"/>
                </a:solidFill>
              </a:rPr>
              <a:t>Influence</a:t>
            </a: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9" name="Wave 8"/>
          <p:cNvSpPr/>
          <p:nvPr/>
        </p:nvSpPr>
        <p:spPr>
          <a:xfrm>
            <a:off x="457200" y="3124200"/>
            <a:ext cx="2286000" cy="1447800"/>
          </a:xfrm>
          <a:prstGeom prst="wave">
            <a:avLst>
              <a:gd name="adj1" fmla="val 12500"/>
              <a:gd name="adj2" fmla="val 606"/>
            </a:avLst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FFFF00"/>
                </a:solidFill>
              </a:rPr>
              <a:t>Attitude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0" name="Curved Right Arrow 9"/>
          <p:cNvSpPr/>
          <p:nvPr/>
        </p:nvSpPr>
        <p:spPr>
          <a:xfrm>
            <a:off x="5791200" y="2743200"/>
            <a:ext cx="2438400" cy="2362200"/>
          </a:xfrm>
          <a:prstGeom prst="curvedRightArrow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People 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1" name="Diagonal Stripe 10"/>
          <p:cNvSpPr/>
          <p:nvPr/>
        </p:nvSpPr>
        <p:spPr>
          <a:xfrm>
            <a:off x="1676400" y="4953000"/>
            <a:ext cx="3048000" cy="1524000"/>
          </a:xfrm>
          <a:prstGeom prst="diagStrip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Integrity 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2" name="Cloud Callout 11"/>
          <p:cNvSpPr/>
          <p:nvPr/>
        </p:nvSpPr>
        <p:spPr>
          <a:xfrm>
            <a:off x="4724400" y="5105400"/>
            <a:ext cx="3048000" cy="1222248"/>
          </a:xfrm>
          <a:prstGeom prst="cloudCallout">
            <a:avLst/>
          </a:prstGeom>
          <a:solidFill>
            <a:srgbClr val="E8242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Development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00903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Influence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143000"/>
            <a:ext cx="8305800" cy="5334000"/>
          </a:xfrm>
        </p:spPr>
      </p:pic>
    </p:spTree>
    <p:extLst>
      <p:ext uri="{BB962C8B-B14F-4D97-AF65-F5344CB8AC3E}">
        <p14:creationId xmlns:p14="http://schemas.microsoft.com/office/powerpoint/2010/main" val="284026969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22670"/>
            <a:ext cx="8610600" cy="5927294"/>
          </a:xfrm>
        </p:spPr>
      </p:pic>
      <p:sp>
        <p:nvSpPr>
          <p:cNvPr id="5" name="Oval 4"/>
          <p:cNvSpPr/>
          <p:nvPr/>
        </p:nvSpPr>
        <p:spPr>
          <a:xfrm>
            <a:off x="2667000" y="1524000"/>
            <a:ext cx="3048000" cy="14685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/>
              <a:t>Vision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702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71906"/>
            <a:ext cx="8686799" cy="6148203"/>
          </a:xfrm>
          <a:scene3d>
            <a:camera prst="perspectiveBelow"/>
            <a:lightRig rig="threePt" dir="t"/>
          </a:scene3d>
        </p:spPr>
      </p:pic>
    </p:spTree>
    <p:extLst>
      <p:ext uri="{BB962C8B-B14F-4D97-AF65-F5344CB8AC3E}">
        <p14:creationId xmlns:p14="http://schemas.microsoft.com/office/powerpoint/2010/main" val="2614734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6366" y="0"/>
            <a:ext cx="9174166" cy="6934200"/>
          </a:xfrm>
        </p:spPr>
      </p:pic>
    </p:spTree>
    <p:extLst>
      <p:ext uri="{BB962C8B-B14F-4D97-AF65-F5344CB8AC3E}">
        <p14:creationId xmlns:p14="http://schemas.microsoft.com/office/powerpoint/2010/main" val="856983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357" y="228600"/>
            <a:ext cx="8983330" cy="6477000"/>
          </a:xfrm>
        </p:spPr>
      </p:pic>
    </p:spTree>
    <p:extLst>
      <p:ext uri="{BB962C8B-B14F-4D97-AF65-F5344CB8AC3E}">
        <p14:creationId xmlns:p14="http://schemas.microsoft.com/office/powerpoint/2010/main" val="2523043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09600" y="-457200"/>
            <a:ext cx="9448799" cy="6858000"/>
          </a:xfrm>
          <a:effectLst>
            <a:softEdge rad="12700"/>
          </a:effectLst>
          <a:scene3d>
            <a:camera prst="perspectiveHeroicExtremeRightFacing"/>
            <a:lightRig rig="threePt" dir="t"/>
          </a:scene3d>
        </p:spPr>
      </p:pic>
    </p:spTree>
    <p:extLst>
      <p:ext uri="{BB962C8B-B14F-4D97-AF65-F5344CB8AC3E}">
        <p14:creationId xmlns:p14="http://schemas.microsoft.com/office/powerpoint/2010/main" val="2566378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Development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5091" y="1143000"/>
            <a:ext cx="7716309" cy="5634832"/>
          </a:xfrm>
        </p:spPr>
      </p:pic>
    </p:spTree>
    <p:extLst>
      <p:ext uri="{BB962C8B-B14F-4D97-AF65-F5344CB8AC3E}">
        <p14:creationId xmlns:p14="http://schemas.microsoft.com/office/powerpoint/2010/main" val="2699032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11</Words>
  <Application>Microsoft Office PowerPoint</Application>
  <PresentationFormat>On-screen Show (4:3)</PresentationFormat>
  <Paragraphs>11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Influence </vt:lpstr>
      <vt:lpstr>PowerPoint Presentation</vt:lpstr>
      <vt:lpstr>PowerPoint Presentation</vt:lpstr>
      <vt:lpstr>PowerPoint Presentation</vt:lpstr>
      <vt:lpstr>PowerPoint Presentation</vt:lpstr>
      <vt:lpstr> </vt:lpstr>
      <vt:lpstr>Development 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lubna</dc:creator>
  <cp:lastModifiedBy>lubna</cp:lastModifiedBy>
  <cp:revision>18</cp:revision>
  <dcterms:created xsi:type="dcterms:W3CDTF">2011-11-26T05:34:53Z</dcterms:created>
  <dcterms:modified xsi:type="dcterms:W3CDTF">2011-11-28T00:09:08Z</dcterms:modified>
</cp:coreProperties>
</file>