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9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7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8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10/29/12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10/29/12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F44382-2B7E-4F3E-ACF8-2FF23D2736D4}" type="datetimeFigureOut">
              <a:rPr lang="en-US" smtClean="0"/>
              <a:pPr/>
              <a:t>10/29/12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C53BA49-A768-40C5-9EF7-677797E89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04800"/>
            <a:ext cx="7342188" cy="192405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lephant" pitchFamily="18" charset="0"/>
              </a:rPr>
              <a:t>Helen Thomas </a:t>
            </a:r>
            <a:b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lephant" pitchFamily="18" charset="0"/>
              </a:rPr>
            </a:b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lephant" pitchFamily="18" charset="0"/>
              </a:rPr>
              <a:t>&amp; </a:t>
            </a:r>
            <a:b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lephant" pitchFamily="18" charset="0"/>
              </a:rPr>
            </a:b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lephant" pitchFamily="18" charset="0"/>
              </a:rPr>
              <a:t>The White House Press Corps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Elephant" pitchFamily="18" charset="0"/>
            </a:endParaRPr>
          </a:p>
        </p:txBody>
      </p:sp>
      <p:pic>
        <p:nvPicPr>
          <p:cNvPr id="4" name="Picture 3" descr="trumanjournalists6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399" y="2209800"/>
            <a:ext cx="6836931" cy="4495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819400"/>
          </a:xfrm>
        </p:spPr>
        <p:txBody>
          <a:bodyPr/>
          <a:lstStyle/>
          <a:p>
            <a:r>
              <a:rPr lang="en-US" dirty="0" smtClean="0"/>
              <a:t>Questioning style-Blunt, to the point, for the people</a:t>
            </a:r>
          </a:p>
          <a:p>
            <a:r>
              <a:rPr lang="en-US" dirty="0" smtClean="0"/>
              <a:t>Broken barriers for women</a:t>
            </a:r>
          </a:p>
          <a:p>
            <a:r>
              <a:rPr lang="en-US" dirty="0" smtClean="0"/>
              <a:t>Leads by example</a:t>
            </a:r>
          </a:p>
          <a:p>
            <a:r>
              <a:rPr lang="en-US" dirty="0" smtClean="0"/>
              <a:t>Outspoken and independent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a00d8341c630a53ef0120a51e02df970c-500wi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72" b="5172"/>
          <a:stretch>
            <a:fillRect/>
          </a:stretch>
        </p:blipFill>
        <p:spPr>
          <a:xfrm>
            <a:off x="457200" y="1600200"/>
            <a:ext cx="3444369" cy="2087563"/>
          </a:xfrm>
        </p:spPr>
      </p:pic>
      <p:pic>
        <p:nvPicPr>
          <p:cNvPr id="5" name="Picture 4" descr="cn_image_0.size.helen-thomas-gerald-ford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600200"/>
            <a:ext cx="3249855" cy="2133600"/>
          </a:xfrm>
          <a:prstGeom prst="rect">
            <a:avLst/>
          </a:prstGeom>
        </p:spPr>
      </p:pic>
      <p:pic>
        <p:nvPicPr>
          <p:cNvPr id="6" name="Picture 5" descr="helenthomas-480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62400"/>
            <a:ext cx="3480852" cy="2451100"/>
          </a:xfrm>
          <a:prstGeom prst="rect">
            <a:avLst/>
          </a:prstGeom>
        </p:spPr>
      </p:pic>
      <p:pic>
        <p:nvPicPr>
          <p:cNvPr id="7" name="Picture 6" descr="061806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962400"/>
            <a:ext cx="3282462" cy="23706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WH press corps?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905000"/>
            <a:ext cx="6248400" cy="4525963"/>
          </a:xfrm>
        </p:spPr>
        <p:txBody>
          <a:bodyPr>
            <a:normAutofit/>
          </a:bodyPr>
          <a:lstStyle/>
          <a:p>
            <a:pPr lvl="2"/>
            <a:r>
              <a:rPr lang="en-US" dirty="0" smtClean="0"/>
              <a:t>The White House Press Corps is a group of journalists whose job it is to cover White House news and events, report on the president and news briefings. </a:t>
            </a:r>
          </a:p>
          <a:p>
            <a:pPr lvl="2"/>
            <a:r>
              <a:rPr lang="en-US" dirty="0" smtClean="0"/>
              <a:t>The press secretary holds daily briefings with the members of the press corps.</a:t>
            </a:r>
          </a:p>
          <a:p>
            <a:pPr lvl="2"/>
            <a:r>
              <a:rPr lang="en-US" dirty="0" smtClean="0"/>
              <a:t>Jay Carney is the current press secretary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have a press corps?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752600"/>
            <a:ext cx="7467600" cy="2590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sz="2400" dirty="0" smtClean="0"/>
              <a:t>There are three estates in Parliament, but in the Reporters Gallery there sits a fourth estate more important far than all.”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   Edmund Burke, politician</a:t>
            </a:r>
            <a:r>
              <a:rPr lang="en-US" sz="2400" dirty="0" smtClean="0"/>
              <a:t>/			philosopher</a:t>
            </a:r>
            <a:endParaRPr lang="en-US" sz="2400" dirty="0"/>
          </a:p>
        </p:txBody>
      </p:sp>
      <p:pic>
        <p:nvPicPr>
          <p:cNvPr id="4" name="Picture 3" descr="ebur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061368"/>
            <a:ext cx="2559944" cy="3644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softEdge rad="1270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have a press corps?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03920" cy="266395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Plays an important role in informing the populace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Helps the administration reach the public directly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Provides clear explanation of complicated legislation</a:t>
            </a:r>
            <a:endParaRPr lang="en-US" dirty="0"/>
          </a:p>
        </p:txBody>
      </p:sp>
      <p:pic>
        <p:nvPicPr>
          <p:cNvPr id="1027" name="Picture 3" descr="C:\Users\Oonagh\AppData\Local\Microsoft\Windows\Temporary Internet Files\Content.IE5\MZQZ9FAS\MC900339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193458"/>
            <a:ext cx="2735885" cy="216223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White House Correspondents Association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133600"/>
            <a:ext cx="7467600" cy="3276600"/>
          </a:xfrm>
        </p:spPr>
        <p:txBody>
          <a:bodyPr/>
          <a:lstStyle/>
          <a:p>
            <a:pPr lvl="2"/>
            <a:r>
              <a:rPr lang="en-US" dirty="0" smtClean="0"/>
              <a:t>Founded in 1914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shall be the promotion of the interests of those reporters and correspondents assigned to cover the White House.”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Organizers </a:t>
            </a:r>
            <a:r>
              <a:rPr lang="en-US" dirty="0" smtClean="0"/>
              <a:t>of the Correspondents dinner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with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315200" cy="45259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President Kennedy was the first president to insist that women be allowed into the Correspondents Dinner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This was at the instance of Helen Thomas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Which brings us nicely to…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Helen Thomas</a:t>
            </a:r>
            <a:endParaRPr lang="en-US" dirty="0"/>
          </a:p>
        </p:txBody>
      </p:sp>
      <p:pic>
        <p:nvPicPr>
          <p:cNvPr id="4" name="Content Placeholder 10" descr="Helen Thomasx-larg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4590"/>
          <a:stretch>
            <a:fillRect/>
          </a:stretch>
        </p:blipFill>
        <p:spPr>
          <a:xfrm>
            <a:off x="457200" y="1447800"/>
            <a:ext cx="7467600" cy="4525963"/>
          </a:xfrm>
        </p:spPr>
      </p:pic>
    </p:spTree>
    <p:extLst>
      <p:ext uri="{BB962C8B-B14F-4D97-AF65-F5344CB8AC3E}">
        <p14:creationId xmlns:p14="http://schemas.microsoft.com/office/powerpoint/2010/main" val="1645043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4525963"/>
          </a:xfrm>
        </p:spPr>
        <p:txBody>
          <a:bodyPr/>
          <a:lstStyle/>
          <a:p>
            <a:r>
              <a:rPr lang="en-US" dirty="0" smtClean="0"/>
              <a:t>Born in Kentucky, raised in Detroit, Michigan to Lebanese parents. </a:t>
            </a:r>
          </a:p>
          <a:p>
            <a:r>
              <a:rPr lang="en-US" dirty="0" smtClean="0"/>
              <a:t>First job at </a:t>
            </a:r>
            <a:r>
              <a:rPr lang="en-US" i="1" dirty="0" smtClean="0"/>
              <a:t>Washington Daily News</a:t>
            </a:r>
            <a:r>
              <a:rPr lang="en-US" i="1" dirty="0"/>
              <a:t> </a:t>
            </a:r>
            <a:r>
              <a:rPr lang="en-US" dirty="0" smtClean="0"/>
              <a:t>as a copygirl.</a:t>
            </a:r>
          </a:p>
          <a:p>
            <a:r>
              <a:rPr lang="en-US" dirty="0" smtClean="0"/>
              <a:t>Moved to United Press </a:t>
            </a:r>
          </a:p>
          <a:p>
            <a:pPr marL="36576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(later UPI) as a columnist</a:t>
            </a:r>
            <a:endParaRPr lang="en-US" dirty="0"/>
          </a:p>
        </p:txBody>
      </p:sp>
      <p:pic>
        <p:nvPicPr>
          <p:cNvPr id="4" name="Picture 3" descr="HelenThomas_JFK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084798"/>
            <a:ext cx="3581400" cy="37698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Successes in women’s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Women’s National Press Club Khrushchev briefing</a:t>
            </a:r>
          </a:p>
          <a:p>
            <a:r>
              <a:rPr lang="en-US" dirty="0" smtClean="0"/>
              <a:t>First female member (and later president) of WHCA</a:t>
            </a:r>
          </a:p>
          <a:p>
            <a:r>
              <a:rPr lang="en-US" dirty="0" smtClean="0"/>
              <a:t>A fixture in American politica</a:t>
            </a:r>
            <a:r>
              <a:rPr lang="en-US" dirty="0" smtClean="0"/>
              <a:t>l journalism</a:t>
            </a:r>
          </a:p>
          <a:p>
            <a:r>
              <a:rPr lang="en-US" dirty="0" smtClean="0"/>
              <a:t>“Thank you Mr. President.”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336</TotalTime>
  <Words>285</Words>
  <Application>Microsoft Macintosh PowerPoint</Application>
  <PresentationFormat>On-screen Show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Helen Thomas  &amp;  The White House Press Corps</vt:lpstr>
      <vt:lpstr>What is the WH press corps? </vt:lpstr>
      <vt:lpstr>Why do we have a press corps?</vt:lpstr>
      <vt:lpstr>Why do we have a press corps? </vt:lpstr>
      <vt:lpstr>White House Correspondents Association </vt:lpstr>
      <vt:lpstr>Problems with women</vt:lpstr>
      <vt:lpstr>Helen Thomas</vt:lpstr>
      <vt:lpstr>Early life</vt:lpstr>
      <vt:lpstr>Successes in women’s rights</vt:lpstr>
      <vt:lpstr>Leadership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Helen Thomas  &amp;  The White House Press Corps</dc:title>
  <dc:creator>Oonagh</dc:creator>
  <cp:lastModifiedBy>Cronkite School</cp:lastModifiedBy>
  <cp:revision>34</cp:revision>
  <dcterms:created xsi:type="dcterms:W3CDTF">2012-10-24T20:04:15Z</dcterms:created>
  <dcterms:modified xsi:type="dcterms:W3CDTF">2012-10-29T19:50:27Z</dcterms:modified>
</cp:coreProperties>
</file>